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8"/>
  </p:notesMasterIdLst>
  <p:sldIdLst>
    <p:sldId id="256" r:id="rId2"/>
    <p:sldId id="262" r:id="rId3"/>
    <p:sldId id="263" r:id="rId4"/>
    <p:sldId id="264" r:id="rId5"/>
    <p:sldId id="265" r:id="rId6"/>
    <p:sldId id="266" r:id="rId7"/>
  </p:sldIdLst>
  <p:sldSz cx="9144000" cy="5143500" type="screen16x9"/>
  <p:notesSz cx="6858000" cy="9144000"/>
  <p:embeddedFontLst>
    <p:embeddedFont>
      <p:font typeface="繁體" panose="020B0509020204020204" pitchFamily="49" charset="-120"/>
      <p:regular r:id="rId9"/>
    </p:embeddedFont>
    <p:embeddedFont>
      <p:font typeface="繁體(P)" panose="020B0500020204020204" pitchFamily="34" charset="-120"/>
      <p:regular r:id="rId10"/>
    </p:embeddedFont>
    <p:embeddedFont>
      <p:font typeface="Barlow Light" panose="02020500000000000000" charset="0"/>
      <p:regular r:id="rId11"/>
      <p:bold r:id="rId12"/>
      <p:italic r:id="rId13"/>
      <p:boldItalic r:id="rId14"/>
    </p:embeddedFont>
    <p:embeddedFont>
      <p:font typeface="Raleway Thin" panose="02020500000000000000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82149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66773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22250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52367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3528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>
                <a:latin typeface="繁體" panose="020B0509020204020204" pitchFamily="49" charset="-120"/>
                <a:ea typeface="繁體" panose="020B0509020204020204" pitchFamily="49" charset="-120"/>
              </a:rPr>
              <a:t>羽球專題報告</a:t>
            </a:r>
            <a:endParaRPr dirty="0">
              <a:latin typeface="繁體" panose="020B0509020204020204" pitchFamily="49" charset="-120"/>
              <a:ea typeface="繁體" panose="020B0509020204020204" pitchFamily="49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8044070" y="4711148"/>
            <a:ext cx="861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11/11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>
                <a:latin typeface="繁體(P)" panose="020B0500020204020204" pitchFamily="34" charset="-120"/>
                <a:ea typeface="繁體(P)" panose="020B0500020204020204" pitchFamily="34" charset="-120"/>
              </a:rPr>
              <a:t>實驗場地</a:t>
            </a:r>
            <a:endParaRPr lang="en-US" altLang="zh-TW" b="1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596349" y="1623391"/>
            <a:ext cx="66724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/>
              <a:t>上週二在實驗場地進行實驗，使用場地的攝影機進行實驗，有不錯的結果</a:t>
            </a:r>
            <a:endParaRPr lang="zh-TW" alt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585394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 smtClean="0">
                <a:latin typeface="繁體(P)" panose="020B0500020204020204" pitchFamily="34" charset="-120"/>
                <a:ea typeface="繁體(P)" panose="020B0500020204020204" pitchFamily="34" charset="-120"/>
              </a:rPr>
              <a:t>實驗場地</a:t>
            </a:r>
            <a:endParaRPr lang="en-US" altLang="zh-TW" b="1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  <p:sp>
        <p:nvSpPr>
          <p:cNvPr id="4" name="Google Shape;595;p17"/>
          <p:cNvSpPr txBox="1">
            <a:spLocks/>
          </p:cNvSpPr>
          <p:nvPr/>
        </p:nvSpPr>
        <p:spPr>
          <a:xfrm>
            <a:off x="642732" y="2103682"/>
            <a:ext cx="6811617" cy="132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TW" sz="1600" dirty="0" smtClean="0"/>
          </a:p>
        </p:txBody>
      </p:sp>
      <p:pic>
        <p:nvPicPr>
          <p:cNvPr id="6" name="outpu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19670" y="802859"/>
            <a:ext cx="5201478" cy="390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963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>
                <a:latin typeface="繁體(P)" panose="020B0500020204020204" pitchFamily="34" charset="-120"/>
                <a:ea typeface="繁體(P)" panose="020B0500020204020204" pitchFamily="34" charset="-120"/>
              </a:rPr>
              <a:t>實驗</a:t>
            </a:r>
            <a:r>
              <a:rPr lang="zh-TW" altLang="en-US" b="1" dirty="0" smtClean="0">
                <a:latin typeface="繁體(P)" panose="020B0500020204020204" pitchFamily="34" charset="-120"/>
                <a:ea typeface="繁體(P)" panose="020B0500020204020204" pitchFamily="34" charset="-120"/>
              </a:rPr>
              <a:t>場地 </a:t>
            </a:r>
            <a:r>
              <a:rPr lang="en-US" altLang="zh-TW" b="1" dirty="0" smtClean="0">
                <a:latin typeface="繁體(P)" panose="020B0500020204020204" pitchFamily="34" charset="-120"/>
                <a:ea typeface="繁體(P)" panose="020B0500020204020204" pitchFamily="34" charset="-120"/>
              </a:rPr>
              <a:t>–</a:t>
            </a:r>
            <a:r>
              <a:rPr lang="zh-TW" altLang="en-US" b="1" dirty="0" smtClean="0">
                <a:latin typeface="繁體(P)" panose="020B0500020204020204" pitchFamily="34" charset="-120"/>
                <a:ea typeface="繁體(P)" panose="020B0500020204020204" pitchFamily="34" charset="-120"/>
              </a:rPr>
              <a:t>問題</a:t>
            </a:r>
            <a:endParaRPr lang="en-US" altLang="zh-TW" b="1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596349" y="1623391"/>
            <a:ext cx="66724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TW" altLang="en-US" sz="1800" b="1" dirty="0" smtClean="0"/>
              <a:t>現在是用實驗場地的系統錄影片實驗，還未直接進行現場</a:t>
            </a:r>
            <a:r>
              <a:rPr lang="en-US" altLang="zh-TW" sz="1800" b="1" dirty="0" smtClean="0"/>
              <a:t>on time</a:t>
            </a:r>
            <a:r>
              <a:rPr lang="zh-TW" altLang="en-US" sz="1800" b="1" dirty="0" smtClean="0"/>
              <a:t>實驗。</a:t>
            </a:r>
            <a:endParaRPr lang="en-US" altLang="zh-TW" sz="1800" b="1" dirty="0" smtClean="0"/>
          </a:p>
          <a:p>
            <a:pPr marL="342900" indent="-342900">
              <a:buFont typeface="+mj-lt"/>
              <a:buAutoNum type="arabicPeriod"/>
            </a:pPr>
            <a:r>
              <a:rPr lang="zh-TW" altLang="en-US" sz="1800" b="1" dirty="0"/>
              <a:t>畫面太黑</a:t>
            </a:r>
            <a:r>
              <a:rPr lang="zh-TW" altLang="en-US" sz="1800" b="1" dirty="0" smtClean="0"/>
              <a:t>導致人物辨識有些問題</a:t>
            </a:r>
            <a:endParaRPr lang="en-US" altLang="zh-TW" sz="1800" b="1" dirty="0" smtClean="0"/>
          </a:p>
          <a:p>
            <a:pPr marL="342900" indent="-342900">
              <a:buFont typeface="+mj-lt"/>
              <a:buAutoNum type="arabicPeriod"/>
            </a:pPr>
            <a:r>
              <a:rPr lang="zh-TW" altLang="en-US" sz="1800" b="1" dirty="0" smtClean="0"/>
              <a:t>相機還未重新校正</a:t>
            </a:r>
            <a:endParaRPr lang="en-US" altLang="zh-TW" sz="1800" b="1" dirty="0"/>
          </a:p>
          <a:p>
            <a:pPr marL="342900" indent="-342900">
              <a:buFont typeface="+mj-lt"/>
              <a:buAutoNum type="arabicPeriod"/>
            </a:pPr>
            <a:r>
              <a:rPr lang="zh-TW" altLang="en-US" sz="1800" b="1" dirty="0"/>
              <a:t>還是有一些雜訊</a:t>
            </a:r>
            <a:endParaRPr lang="en-US" altLang="zh-TW" sz="1800" b="1" dirty="0" smtClean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0331" y="2792230"/>
            <a:ext cx="3946552" cy="221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005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>
                <a:latin typeface="繁體(P)" panose="020B0500020204020204" pitchFamily="34" charset="-120"/>
                <a:ea typeface="繁體(P)" panose="020B0500020204020204" pitchFamily="34" charset="-120"/>
              </a:rPr>
              <a:t>實驗</a:t>
            </a:r>
            <a:r>
              <a:rPr lang="zh-TW" altLang="en-US" b="1" dirty="0" smtClean="0">
                <a:latin typeface="繁體(P)" panose="020B0500020204020204" pitchFamily="34" charset="-120"/>
                <a:ea typeface="繁體(P)" panose="020B0500020204020204" pitchFamily="34" charset="-120"/>
              </a:rPr>
              <a:t>場地 </a:t>
            </a:r>
            <a:r>
              <a:rPr lang="en-US" altLang="zh-TW" b="1" dirty="0" smtClean="0">
                <a:latin typeface="繁體(P)" panose="020B0500020204020204" pitchFamily="34" charset="-120"/>
                <a:ea typeface="繁體(P)" panose="020B0500020204020204" pitchFamily="34" charset="-120"/>
              </a:rPr>
              <a:t>–</a:t>
            </a:r>
            <a:r>
              <a:rPr lang="zh-TW" altLang="en-US" b="1" dirty="0" smtClean="0">
                <a:latin typeface="繁體(P)" panose="020B0500020204020204" pitchFamily="34" charset="-120"/>
                <a:ea typeface="繁體(P)" panose="020B0500020204020204" pitchFamily="34" charset="-120"/>
              </a:rPr>
              <a:t>解決</a:t>
            </a:r>
            <a:endParaRPr lang="en-US" altLang="zh-TW" b="1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596349" y="1623391"/>
            <a:ext cx="66724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TW" altLang="en-US" sz="1800" b="1" dirty="0" smtClean="0"/>
              <a:t>之後嘗試直接接到我們的電腦進行實驗，看直接接到攝影機能否使用。</a:t>
            </a:r>
            <a:endParaRPr lang="en-US" altLang="zh-TW" sz="1800" b="1" dirty="0" smtClean="0"/>
          </a:p>
          <a:p>
            <a:pPr marL="342900" indent="-342900">
              <a:buFont typeface="+mj-lt"/>
              <a:buAutoNum type="arabicPeriod"/>
            </a:pPr>
            <a:r>
              <a:rPr lang="zh-TW" altLang="en-US" sz="1800" b="1" dirty="0" smtClean="0"/>
              <a:t>相機能調整亮度，之後進行調整看能否有比較好的偵測</a:t>
            </a:r>
            <a:endParaRPr lang="en-US" altLang="zh-TW" sz="1800" b="1" dirty="0" smtClean="0"/>
          </a:p>
          <a:p>
            <a:pPr marL="342900" indent="-342900">
              <a:buFont typeface="+mj-lt"/>
              <a:buAutoNum type="arabicPeriod"/>
            </a:pPr>
            <a:r>
              <a:rPr lang="zh-TW" altLang="en-US" sz="1800" b="1" dirty="0"/>
              <a:t>嘗試判斷</a:t>
            </a:r>
            <a:r>
              <a:rPr lang="zh-TW" altLang="en-US" sz="1800" b="1" dirty="0" smtClean="0"/>
              <a:t>場地的線進行自動校正</a:t>
            </a:r>
            <a:endParaRPr lang="en-US" altLang="zh-TW" sz="1800" b="1" dirty="0"/>
          </a:p>
          <a:p>
            <a:pPr marL="342900" indent="-342900">
              <a:buFont typeface="+mj-lt"/>
              <a:buAutoNum type="arabicPeriod"/>
            </a:pPr>
            <a:r>
              <a:rPr lang="zh-TW" altLang="en-US" sz="1800" b="1" dirty="0" smtClean="0"/>
              <a:t>調整羽毛球判斷依據進行雜訊消除</a:t>
            </a:r>
            <a:endParaRPr lang="en-US" altLang="zh-TW" sz="1800" b="1" dirty="0" smtClean="0"/>
          </a:p>
        </p:txBody>
      </p:sp>
    </p:spTree>
    <p:extLst>
      <p:ext uri="{BB962C8B-B14F-4D97-AF65-F5344CB8AC3E}">
        <p14:creationId xmlns:p14="http://schemas.microsoft.com/office/powerpoint/2010/main" val="1417338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 smtClean="0">
                <a:latin typeface="繁體(P)" panose="020B0500020204020204" pitchFamily="34" charset="-120"/>
                <a:ea typeface="繁體(P)" panose="020B0500020204020204" pitchFamily="34" charset="-120"/>
              </a:rPr>
              <a:t>未來規劃</a:t>
            </a:r>
            <a:endParaRPr lang="en-US" altLang="zh-TW" b="1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596349" y="1623391"/>
            <a:ext cx="66724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TW" altLang="en-US" sz="1800" b="1" dirty="0" smtClean="0"/>
              <a:t>持續嘗試去除雜訊</a:t>
            </a:r>
            <a:endParaRPr lang="en-US" altLang="zh-TW" sz="1800" b="1" dirty="0" smtClean="0"/>
          </a:p>
          <a:p>
            <a:pPr marL="342900" indent="-342900">
              <a:buFont typeface="+mj-lt"/>
              <a:buAutoNum type="arabicPeriod"/>
            </a:pPr>
            <a:r>
              <a:rPr lang="zh-TW" altLang="en-US" sz="1800" b="1" dirty="0" smtClean="0"/>
              <a:t>判斷擊球</a:t>
            </a:r>
            <a:endParaRPr lang="en-US" altLang="zh-TW" sz="1800" b="1" dirty="0" smtClean="0"/>
          </a:p>
          <a:p>
            <a:pPr marL="342900" indent="-342900">
              <a:buFont typeface="+mj-lt"/>
              <a:buAutoNum type="arabicPeriod"/>
            </a:pPr>
            <a:r>
              <a:rPr lang="zh-TW" altLang="en-US" sz="1800" b="1" dirty="0" smtClean="0"/>
              <a:t>自動判斷場地的線進行相機</a:t>
            </a:r>
            <a:r>
              <a:rPr lang="zh-TW" altLang="en-US" sz="1800" b="1" smtClean="0"/>
              <a:t>自動校正</a:t>
            </a:r>
            <a:endParaRPr lang="en-US" altLang="zh-TW" sz="1800" b="1" dirty="0" smtClean="0"/>
          </a:p>
          <a:p>
            <a:pPr marL="342900" indent="-342900">
              <a:buFont typeface="+mj-lt"/>
              <a:buAutoNum type="arabicPeriod"/>
            </a:pPr>
            <a:endParaRPr lang="en-US" altLang="zh-TW" sz="1800" b="1" dirty="0" smtClean="0"/>
          </a:p>
        </p:txBody>
      </p:sp>
    </p:spTree>
    <p:extLst>
      <p:ext uri="{BB962C8B-B14F-4D97-AF65-F5344CB8AC3E}">
        <p14:creationId xmlns:p14="http://schemas.microsoft.com/office/powerpoint/2010/main" val="2069808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3391</TotalTime>
  <Words>136</Words>
  <Application>Microsoft Office PowerPoint</Application>
  <PresentationFormat>如螢幕大小 (16:9)</PresentationFormat>
  <Paragraphs>19</Paragraphs>
  <Slides>6</Slides>
  <Notes>6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3" baseType="lpstr">
      <vt:lpstr>繁體</vt:lpstr>
      <vt:lpstr>Arial</vt:lpstr>
      <vt:lpstr>繁體(P)</vt:lpstr>
      <vt:lpstr>Barlow Light</vt:lpstr>
      <vt:lpstr>Wingdings</vt:lpstr>
      <vt:lpstr>Raleway Thin</vt:lpstr>
      <vt:lpstr>Gaoler template</vt:lpstr>
      <vt:lpstr>羽球專題報告</vt:lpstr>
      <vt:lpstr>實驗場地</vt:lpstr>
      <vt:lpstr>實驗場地</vt:lpstr>
      <vt:lpstr>實驗場地 –問題</vt:lpstr>
      <vt:lpstr>實驗場地 –解決</vt:lpstr>
      <vt:lpstr>未來規劃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羽球專題報告</dc:title>
  <cp:lastModifiedBy>a1301145@gmail.com</cp:lastModifiedBy>
  <cp:revision>88</cp:revision>
  <dcterms:modified xsi:type="dcterms:W3CDTF">2022-11-11T11:49:17Z</dcterms:modified>
</cp:coreProperties>
</file>